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5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577"/>
  </p:normalViewPr>
  <p:slideViewPr>
    <p:cSldViewPr snapToGrid="0" snapToObjects="1">
      <p:cViewPr varScale="1">
        <p:scale>
          <a:sx n="112" d="100"/>
          <a:sy n="112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D8F63B-0F41-3147-97E8-70E7CB999948}" type="datetimeFigureOut">
              <a:rPr lang="en-US" smtClean="0"/>
              <a:t>5/6/22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FCDB74-3F08-9143-8998-ABC3C85CC6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197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3449-A318-5E4A-9E48-7522B5C1C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19134-5048-DC4A-AAD8-39C38BD5F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8D628-DF90-AA44-885D-A78BE1F70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8E94EE-1C42-E146-A523-9EF5909F3A42}" type="datetime1">
              <a:rPr lang="en-US" smtClean="0"/>
              <a:t>5/6/22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16E93-3573-5E48-A877-638F8D62D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9D1E49-4CF2-FF41-9ED0-8E33288DC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90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09DC8-B1C9-9B4D-A98F-961B31457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262AE-F0A4-9440-93AD-7DB5475C1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758ED-906A-D144-8AB2-D396B9FC6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6E71C7-E8F8-FA4D-9C47-F851E54A4934}" type="datetime1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74A8A3-7CCE-374E-89A9-C063BC928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67EE6-0F2E-8B41-BACF-55C3F3526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80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7A77F7-4B8F-EA4B-AE70-AF255EE0B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D342C-5382-F047-AF99-10D75A115E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D935B-C62E-7E41-9F72-F544F254C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58D86D-924D-6B47-84D6-1F0D4FAB64EC}" type="datetime1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71A8D-2B9A-244F-85EB-2330D3AED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10103-DE18-874E-8A28-A75785BA9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46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BB9E1-B7E8-2A46-9C91-F87633FCE3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28C3C-C583-C640-9977-D81A9F749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E1478-D9A7-7F4B-AD5B-4D6188FDC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B28CBC-54D7-E847-9233-D7C5ED6CBDE0}" type="datetime1">
              <a:rPr lang="en-US" smtClean="0"/>
              <a:t>5/6/22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20FEB-9CEA-CB4C-8BB5-B794DDB80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E7B2D5-3A17-2B4A-B244-D6131D8F9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518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D8880-6ADC-974A-8EE7-43A10CEE0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D9052-89E7-F14F-BB88-901F4983B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04C775-2231-1347-B230-DB61A5B1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35C42-21CB-8D47-A234-70840F1F9F55}" type="datetime1">
              <a:rPr lang="en-US" smtClean="0"/>
              <a:t>5/6/22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E3883-CBFB-2345-A621-E7E8B6D6E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7532-6714-B147-8551-D92637DCD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92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30F08-C005-A54F-A0ED-73F1B3F6C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72D84-46D1-9B47-B9BC-31BD215632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217856-CEB4-CB49-A8ED-E360818DC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3ACB3-211A-1B45-BE11-A2915CE1F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F53D4F-934A-7840-8EA1-5C50EF9B4F85}" type="datetime1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5A2F8-39F0-DE4F-BEE3-E14D61892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46EEC-0360-1348-BB51-46B8C30C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74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89DD3-F4BF-9C41-B56D-2E7BCDE0C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4DEEB-06DB-834A-835F-7566BF130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B6B059-147F-2F44-AA2C-22C5ABF51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2EF463-6373-7147-86E6-576574C24C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5B4042-2D12-294D-82DF-1CE8A86B30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BD59DF-2E15-CE41-9265-5480862B6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FF06C-800B-354C-A42C-3D49BAE2339F}" type="datetime1">
              <a:rPr lang="en-US" smtClean="0"/>
              <a:t>5/6/22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42DFBA-20F9-584D-A906-79071EBD4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3FA936-F9F0-9F49-8715-18FFC8A2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4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02F49-C181-CC42-AFB4-2C103AC88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3BB091-209A-F749-BDC1-D1D6A91C4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7266CA-BED1-2C4B-A9AE-D317DBCADD8E}" type="datetime1">
              <a:rPr lang="en-US" smtClean="0"/>
              <a:t>5/6/22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036B87-D513-4743-81EA-74611142D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2D054-8C9A-6A44-B772-97E207013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906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724DF0-F95B-2F47-BB51-48F3257FE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F3FF3-38BF-9447-A491-064EEE11763C}" type="datetime1">
              <a:rPr lang="en-US" smtClean="0"/>
              <a:t>5/6/22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058EF1-21DC-3641-83EA-04B686E71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B51B32-9D5A-5D4B-A463-C8A7118AC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386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DBE65-B9D7-584A-89FF-241E13344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48EE0-7F5A-0248-9D08-572573371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32985F-65A4-7540-8716-27BB55526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A551D7-08CD-1A49-BC82-BE43C1937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EF958-9447-A945-AC17-F7DD381D3668}" type="datetime1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E4874-801E-8249-A4D9-582ECA2EC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E374B-A235-A148-968D-3DDC50237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213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6C466-1C66-564E-BAC2-B44A8280CA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FF31EE-0F77-E245-B05B-5E73F26926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E6898F-9749-8E49-9048-D6DF50F17E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15D78-0F8B-5143-896E-D4670F069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DC638-26E9-9847-BAEF-2E8ADB8FDD26}" type="datetime1">
              <a:rPr lang="en-US" smtClean="0"/>
              <a:t>5/6/22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9B1A5-3A4C-1C4F-B7DF-9AC385663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7F581-D80F-EA4D-95FC-9F1E1595B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9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3EC93B-0D82-4740-942D-AF7D42036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8470D-6735-524C-BF64-12F9B448F9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9CBED-8749-4246-8F68-0A8C6233C0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495B1-C8C9-6A44-A17B-96272289FA48}" type="datetime1">
              <a:rPr lang="en-US" smtClean="0"/>
              <a:t>5/6/22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EDB38-1432-B24D-B9F9-23CB4AFF9F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C1FF9-884C-1545-8A32-4984EE6CD9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775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ky, outdoor, linedrawing, day&#10;&#10;Description automatically generated">
            <a:extLst>
              <a:ext uri="{FF2B5EF4-FFF2-40B4-BE49-F238E27FC236}">
                <a16:creationId xmlns:a16="http://schemas.microsoft.com/office/drawing/2014/main" id="{683BB8D2-7652-324C-87D9-9F4049DAE07D}"/>
              </a:ext>
            </a:extLst>
          </p:cNvPr>
          <p:cNvPicPr/>
          <p:nvPr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8" b="1843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7E0705-AF2B-AA47-8A26-751CB667EB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4" y="565846"/>
            <a:ext cx="4958128" cy="3755144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The Winds of </a:t>
            </a:r>
            <a:r>
              <a:rPr lang="en-US" dirty="0" err="1"/>
              <a:t>Boriken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71C602-4EF4-AF47-94EF-932D378637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5654" y="4456143"/>
            <a:ext cx="4958128" cy="1765055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Paul Smith</a:t>
            </a:r>
          </a:p>
          <a:p>
            <a:pPr algn="l"/>
            <a:r>
              <a:rPr lang="en-US" dirty="0"/>
              <a:t>David </a:t>
            </a:r>
            <a:r>
              <a:rPr lang="en-US" dirty="0" err="1"/>
              <a:t>Monsegur</a:t>
            </a:r>
            <a:endParaRPr lang="en-US" dirty="0"/>
          </a:p>
          <a:p>
            <a:pPr algn="l"/>
            <a:r>
              <a:rPr lang="en-US" dirty="0"/>
              <a:t>Fall 2021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D47088-0DC6-2146-A894-7B6DD72C0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109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055AF-DAA7-2542-A846-807EAA49DF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5455919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Motivation, Problem, Solution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2577E-717C-0541-93E5-E8651F7EF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455920" cy="324599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Latino characters rarely feature in fantasy stories </a:t>
            </a:r>
          </a:p>
          <a:p>
            <a:r>
              <a:rPr lang="en-US" sz="2400" dirty="0"/>
              <a:t>Action games often portray women as goals to achieve</a:t>
            </a:r>
          </a:p>
          <a:p>
            <a:r>
              <a:rPr lang="en-US" sz="2400" dirty="0"/>
              <a:t>There is little education about the </a:t>
            </a:r>
            <a:r>
              <a:rPr lang="en-US" sz="2400" dirty="0" err="1"/>
              <a:t>Taíno</a:t>
            </a:r>
            <a:r>
              <a:rPr lang="en-US" sz="2400" dirty="0"/>
              <a:t> and their mythology</a:t>
            </a:r>
          </a:p>
          <a:p>
            <a:r>
              <a:rPr lang="en-US" sz="2400" dirty="0"/>
              <a:t>We’re making a </a:t>
            </a:r>
            <a:r>
              <a:rPr lang="en-US" sz="2400" dirty="0" err="1"/>
              <a:t>Taíno</a:t>
            </a:r>
            <a:r>
              <a:rPr lang="en-US" sz="2400" dirty="0"/>
              <a:t> inspired action game featuring a young woman as the protagonist</a:t>
            </a:r>
          </a:p>
          <a:p>
            <a:endParaRPr lang="en-US" sz="2200" dirty="0"/>
          </a:p>
        </p:txBody>
      </p:sp>
      <p:pic>
        <p:nvPicPr>
          <p:cNvPr id="6" name="Picture 5" descr="A person in a garment&#10;&#10;Description automatically generated with low confidence">
            <a:extLst>
              <a:ext uri="{FF2B5EF4-FFF2-40B4-BE49-F238E27FC236}">
                <a16:creationId xmlns:a16="http://schemas.microsoft.com/office/drawing/2014/main" id="{76CCE4AF-DEBB-444E-A1B2-EBB1D468A9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7778"/>
          <a:stretch/>
        </p:blipFill>
        <p:spPr>
          <a:xfrm>
            <a:off x="590786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8C1A6B-45EC-6E4A-AB15-2177D1236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08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46A0F-E73E-AA4D-BE6E-C8AD31F6A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Tools</a:t>
            </a:r>
            <a:endParaRPr lang="en-US" sz="5400" dirty="0"/>
          </a:p>
        </p:txBody>
      </p:sp>
      <p:sp>
        <p:nvSpPr>
          <p:cNvPr id="49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D12B2-CDA2-6941-A331-A4587AD79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000"/>
              <a:t>Engine: Unity (C#)</a:t>
            </a:r>
          </a:p>
          <a:p>
            <a:r>
              <a:rPr lang="en-US" sz="2000"/>
              <a:t>IDE: Visual Studio </a:t>
            </a:r>
          </a:p>
          <a:p>
            <a:r>
              <a:rPr lang="en-US" sz="2000"/>
              <a:t>Platform: Desktop</a:t>
            </a:r>
          </a:p>
          <a:p>
            <a:pPr lvl="1"/>
            <a:r>
              <a:rPr lang="en-US" sz="2000"/>
              <a:t>Can be embedded into website </a:t>
            </a:r>
          </a:p>
          <a:p>
            <a:pPr lvl="1"/>
            <a:r>
              <a:rPr lang="en-US" sz="2000"/>
              <a:t>Players will need a laptop or desktop with a browser that supports WebGL (Firefox, Chrome, Edge)</a:t>
            </a:r>
            <a:endParaRPr lang="en-US" sz="2000" dirty="0"/>
          </a:p>
        </p:txBody>
      </p:sp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839D476-EAAB-1741-A68C-2877FC69F54B}"/>
              </a:ext>
            </a:extLst>
          </p:cNvPr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7" b="2222"/>
          <a:stretch/>
        </p:blipFill>
        <p:spPr bwMode="auto">
          <a:xfrm>
            <a:off x="4654296" y="1377063"/>
            <a:ext cx="6903720" cy="4103874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0F438-A558-D746-8E74-43E545FCB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3B850FF-6169-4056-8077-06FFA93A536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087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A8E3C8-0F9F-674D-8A57-72B54D7E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Functionalities 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A388F-04A5-3944-97BC-F0EBF8717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3"/>
            <a:ext cx="4873052" cy="4563491"/>
          </a:xfrm>
        </p:spPr>
        <p:txBody>
          <a:bodyPr numCol="1">
            <a:normAutofit fontScale="92500" lnSpcReduction="10000"/>
          </a:bodyPr>
          <a:lstStyle/>
          <a:p>
            <a:r>
              <a:rPr lang="en-US" sz="2400" dirty="0"/>
              <a:t>The player can: </a:t>
            </a:r>
          </a:p>
          <a:p>
            <a:pPr lvl="1"/>
            <a:r>
              <a:rPr lang="en-US" dirty="0"/>
              <a:t>Move in x and y directions </a:t>
            </a:r>
            <a:endParaRPr lang="en-US" i="1" dirty="0"/>
          </a:p>
          <a:p>
            <a:pPr lvl="1"/>
            <a:r>
              <a:rPr lang="en-US" dirty="0"/>
              <a:t>Jump</a:t>
            </a:r>
            <a:endParaRPr lang="en-US" i="1" dirty="0"/>
          </a:p>
          <a:p>
            <a:pPr lvl="1"/>
            <a:r>
              <a:rPr lang="en-US" dirty="0"/>
              <a:t>Jump attack </a:t>
            </a:r>
            <a:endParaRPr lang="en-US" i="1" dirty="0"/>
          </a:p>
          <a:p>
            <a:pPr lvl="1"/>
            <a:r>
              <a:rPr lang="en-US" dirty="0"/>
              <a:t>Combo attacks on ground</a:t>
            </a:r>
            <a:endParaRPr lang="en-US" i="1" dirty="0"/>
          </a:p>
          <a:p>
            <a:pPr lvl="1"/>
            <a:r>
              <a:rPr lang="en-US" dirty="0"/>
              <a:t>Change direction while attacking</a:t>
            </a:r>
            <a:endParaRPr lang="en-US" i="1" dirty="0"/>
          </a:p>
          <a:p>
            <a:pPr lvl="1"/>
            <a:r>
              <a:rPr lang="en-US" dirty="0"/>
              <a:t>Grab</a:t>
            </a:r>
            <a:endParaRPr lang="en-US" i="1" dirty="0"/>
          </a:p>
          <a:p>
            <a:pPr lvl="1"/>
            <a:r>
              <a:rPr lang="en-US" dirty="0"/>
              <a:t>Grab attack </a:t>
            </a:r>
            <a:endParaRPr lang="en-US" i="1" dirty="0"/>
          </a:p>
          <a:p>
            <a:pPr lvl="1"/>
            <a:r>
              <a:rPr lang="en-US" dirty="0"/>
              <a:t>Pickup health and score items </a:t>
            </a:r>
            <a:endParaRPr lang="en-US" i="1" dirty="0"/>
          </a:p>
          <a:p>
            <a:pPr lvl="1"/>
            <a:r>
              <a:rPr lang="en-US" dirty="0"/>
              <a:t>Die and respawn </a:t>
            </a:r>
            <a:endParaRPr lang="en-US" i="1" dirty="0"/>
          </a:p>
          <a:p>
            <a:pPr lvl="1"/>
            <a:r>
              <a:rPr lang="en-US" dirty="0"/>
              <a:t>Dialogue with friendly NPCs</a:t>
            </a:r>
            <a:endParaRPr lang="en-US" i="1" dirty="0"/>
          </a:p>
          <a:p>
            <a:pPr lvl="1"/>
            <a:r>
              <a:rPr lang="en-US" dirty="0"/>
              <a:t>Restart a level </a:t>
            </a:r>
          </a:p>
          <a:p>
            <a:pPr lvl="1"/>
            <a:r>
              <a:rPr lang="en-US" dirty="0"/>
              <a:t>Spawn a second player to play with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2A1135B7-EC82-7B45-A2B0-68A4D127A2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482" y="3749719"/>
            <a:ext cx="4727482" cy="3098335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875E6F7-CAE4-9743-927A-B9DCD966FFB4}"/>
              </a:ext>
            </a:extLst>
          </p:cNvPr>
          <p:cNvSpPr txBox="1">
            <a:spLocks/>
          </p:cNvSpPr>
          <p:nvPr/>
        </p:nvSpPr>
        <p:spPr>
          <a:xfrm>
            <a:off x="5982324" y="1990112"/>
            <a:ext cx="4873052" cy="4563491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The game will keep track of </a:t>
            </a:r>
          </a:p>
          <a:p>
            <a:pPr lvl="1"/>
            <a:r>
              <a:rPr lang="en-US" sz="2200" dirty="0"/>
              <a:t>Player health, lives, and score</a:t>
            </a:r>
          </a:p>
          <a:p>
            <a:pPr lvl="1"/>
            <a:r>
              <a:rPr lang="en-US" sz="2200" dirty="0"/>
              <a:t>Number of enemies the player needs to to defeat before moving on</a:t>
            </a:r>
          </a:p>
          <a:p>
            <a:pPr lvl="1"/>
            <a:r>
              <a:rPr lang="en-US" sz="2200" dirty="0"/>
              <a:t>Level progress</a:t>
            </a:r>
          </a:p>
          <a:p>
            <a:pPr lvl="1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ED92B-7E2F-A448-B4FD-4017F176F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837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905910F-0CD3-9A46-AF1B-93C7076B8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75" t="3499" r="2158" b="5728"/>
          <a:stretch/>
        </p:blipFill>
        <p:spPr>
          <a:xfrm>
            <a:off x="148034" y="307299"/>
            <a:ext cx="12040918" cy="600454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A8E3C8-0F9F-674D-8A57-72B54D7EC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34" y="4050641"/>
            <a:ext cx="6657500" cy="1300848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lang="en-US" sz="5400" dirty="0"/>
              <a:t>Data Structures</a:t>
            </a:r>
            <a:br>
              <a:rPr lang="en-US" sz="5400" dirty="0"/>
            </a:br>
            <a:r>
              <a:rPr lang="en-US" sz="5400" dirty="0"/>
              <a:t>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2C6A8D1-E949-EE4C-9959-220B56406552}"/>
              </a:ext>
            </a:extLst>
          </p:cNvPr>
          <p:cNvSpPr txBox="1">
            <a:spLocks/>
          </p:cNvSpPr>
          <p:nvPr/>
        </p:nvSpPr>
        <p:spPr>
          <a:xfrm>
            <a:off x="148034" y="4853602"/>
            <a:ext cx="6657500" cy="169709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In Unity, every script defines a class.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Objects of those classes interacting make up the gameplay.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5710CA-5C61-2D4C-BD2F-5BAB8704F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789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2AEEBC8-9D30-42EF-95F2-386C2653FB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6978CA-BFAC-4645-9917-9886770AB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3419856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Flow Chart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2E92FA66-67D7-4CB4-94D3-E643A9AD4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22529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E6313FB-6F70-3A4D-B2FA-0091FA746AE3}"/>
              </a:ext>
            </a:extLst>
          </p:cNvPr>
          <p:cNvSpPr txBox="1"/>
          <p:nvPr/>
        </p:nvSpPr>
        <p:spPr>
          <a:xfrm>
            <a:off x="4654295" y="502920"/>
            <a:ext cx="6894576" cy="14630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The game is made up of four levels with multiple waves of enemies </a:t>
            </a:r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1109ACB7-F918-E04F-A300-B470F7A7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610" y="2338466"/>
            <a:ext cx="11484780" cy="373255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862AE54-E60C-F84F-A096-D972A08DD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3B850FF-6169-4056-8077-06FFA93A5366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49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37453</TotalTime>
  <Words>212</Words>
  <Application>Microsoft Macintosh PowerPoint</Application>
  <PresentationFormat>Widescreen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The Winds of Boriken</vt:lpstr>
      <vt:lpstr>Motivation, Problem, Solution</vt:lpstr>
      <vt:lpstr>Tools</vt:lpstr>
      <vt:lpstr>Functionalities </vt:lpstr>
      <vt:lpstr>Data Structures  </vt:lpstr>
      <vt:lpstr>Flow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Winds of Boriken</dc:title>
  <dc:creator>Smith, Paul</dc:creator>
  <cp:lastModifiedBy>Smith, Paul</cp:lastModifiedBy>
  <cp:revision>13</cp:revision>
  <dcterms:created xsi:type="dcterms:W3CDTF">2021-11-24T21:39:20Z</dcterms:created>
  <dcterms:modified xsi:type="dcterms:W3CDTF">2022-05-06T23:40:25Z</dcterms:modified>
</cp:coreProperties>
</file>

<file path=docProps/thumbnail.jpeg>
</file>